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FDB1-56A8-4FF8-883E-2B756BABF513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49DFB-3C78-426A-A801-9E4D24728A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85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9DFB-3C78-426A-A801-9E4D24728A6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18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5657750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958672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337851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770055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822218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139590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909688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217509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133822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2449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454981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CFDD-3B87-4FAD-8520-E76F73E7F9DD}" type="datetimeFigureOut">
              <a:rPr lang="hu-HU" smtClean="0"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9D335-738A-4B84-AFFD-97A6023727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9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2.png"/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39.jpg"/><Relationship Id="rId5" Type="http://schemas.openxmlformats.org/officeDocument/2006/relationships/image" Target="../media/image34.jpg"/><Relationship Id="rId10" Type="http://schemas.openxmlformats.org/officeDocument/2006/relationships/image" Target="../media/image38.jpg"/><Relationship Id="rId4" Type="http://schemas.openxmlformats.org/officeDocument/2006/relationships/image" Target="../media/image33.jp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4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30091" r="2184" b="6397"/>
          <a:stretch/>
        </p:blipFill>
        <p:spPr>
          <a:xfrm flipH="1">
            <a:off x="1331640" y="1268760"/>
            <a:ext cx="6552728" cy="383973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7544" y="5862875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 Miklós legendája</a:t>
            </a:r>
            <a:endParaRPr lang="hu-HU" sz="4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384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5" y="764704"/>
            <a:ext cx="5239818" cy="41394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/>
          <a:stretch/>
        </p:blipFill>
        <p:spPr>
          <a:xfrm>
            <a:off x="518547" y="404663"/>
            <a:ext cx="5625934" cy="449949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76872"/>
            <a:ext cx="1852515" cy="36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67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55424"/>
            <a:ext cx="8208912" cy="61487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412776"/>
            <a:ext cx="2295144" cy="44805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/>
          <a:stretch/>
        </p:blipFill>
        <p:spPr>
          <a:xfrm rot="21317196">
            <a:off x="418660" y="1988840"/>
            <a:ext cx="2344028" cy="3505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1687">
            <a:off x="887028" y="846071"/>
            <a:ext cx="990777" cy="13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80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" y="0"/>
            <a:ext cx="9253512" cy="694013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/>
          <a:stretch/>
        </p:blipFill>
        <p:spPr>
          <a:xfrm rot="497708">
            <a:off x="6668461" y="-146820"/>
            <a:ext cx="2093524" cy="23168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7"/>
          <a:stretch/>
        </p:blipFill>
        <p:spPr>
          <a:xfrm>
            <a:off x="5558971" y="43539"/>
            <a:ext cx="3251200" cy="425657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3"/>
          <a:stretch/>
        </p:blipFill>
        <p:spPr>
          <a:xfrm rot="987182">
            <a:off x="3714430" y="-75337"/>
            <a:ext cx="2115247" cy="184253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b="2178"/>
          <a:stretch/>
        </p:blipFill>
        <p:spPr>
          <a:xfrm>
            <a:off x="3092106" y="845932"/>
            <a:ext cx="2920054" cy="46713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1370764"/>
            <a:ext cx="2363594" cy="28649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9756"/>
            <a:ext cx="2696570" cy="25494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300109"/>
            <a:ext cx="3635461" cy="14331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"/>
          <a:stretch/>
        </p:blipFill>
        <p:spPr>
          <a:xfrm>
            <a:off x="6142384" y="3284984"/>
            <a:ext cx="2667787" cy="22576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379" y="43539"/>
            <a:ext cx="4308385" cy="278321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8"/>
          <a:stretch/>
        </p:blipFill>
        <p:spPr>
          <a:xfrm>
            <a:off x="-34834" y="0"/>
            <a:ext cx="9253512" cy="557098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23" y="1623725"/>
            <a:ext cx="4819048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75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5"/>
          <a:stretch/>
        </p:blipFill>
        <p:spPr>
          <a:xfrm>
            <a:off x="0" y="-27384"/>
            <a:ext cx="9144000" cy="59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59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7"/>
          <a:stretch/>
        </p:blipFill>
        <p:spPr>
          <a:xfrm>
            <a:off x="0" y="11678"/>
            <a:ext cx="9128428" cy="59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950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6" b="13445"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56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2"/>
          <a:stretch/>
        </p:blipFill>
        <p:spPr>
          <a:xfrm>
            <a:off x="0" y="32506"/>
            <a:ext cx="9144000" cy="58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42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441" cy="68853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5830" y="2636912"/>
            <a:ext cx="2042850" cy="32255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4163913"/>
            <a:ext cx="972482" cy="12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52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084 -0.09028 L 0.03698 -0.17199 L 0.04184 -0.2794 L 0.03542 -0.32454 L 0.00643 -0.46227 L -0.04531 -0.56343 L -0.12916 -0.60208 L -0.21788 -0.5956 L -0.27743 -0.55046 L -0.30816 -0.4882 L -0.30816 -0.43658 " pathEditMode="relative" ptsTypes="AAAAAAAAAA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" y="0"/>
            <a:ext cx="9144000" cy="686582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00522"/>
            <a:ext cx="2790825" cy="25527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1695450" cy="2314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023" flipH="1">
            <a:off x="3514662" y="3983651"/>
            <a:ext cx="2362200" cy="18383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75907"/>
            <a:ext cx="1409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96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4 L -0.17865 -0.0148 C -0.21389 -0.02197 -0.24879 -0.00856 -0.27205 0.02242 C -0.29879 0.05826 -0.30747 0.10335 -0.30191 0.15005 L -0.28177 0.36577 " pathEditMode="fixed" rAng="-2705067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égyágú nyíl 6"/>
          <p:cNvSpPr/>
          <p:nvPr/>
        </p:nvSpPr>
        <p:spPr>
          <a:xfrm rot="20982601">
            <a:off x="427028" y="3822238"/>
            <a:ext cx="1368152" cy="2088232"/>
          </a:xfrm>
          <a:prstGeom prst="quadArrow">
            <a:avLst>
              <a:gd name="adj1" fmla="val 11891"/>
              <a:gd name="adj2" fmla="val 12952"/>
              <a:gd name="adj3" fmla="val 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95536" y="4293096"/>
            <a:ext cx="8280920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571"/>
            <a:ext cx="3848100" cy="11525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35" y="1"/>
            <a:ext cx="558165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70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763E-6 L -0.00556 0.22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10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104 L 0.00104 -0.188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7" y="548680"/>
            <a:ext cx="7225885" cy="31904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b="43669"/>
          <a:stretch/>
        </p:blipFill>
        <p:spPr>
          <a:xfrm>
            <a:off x="959057" y="571846"/>
            <a:ext cx="7149408" cy="31673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00800" cy="59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14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</Words>
  <Application>Microsoft Office PowerPoint</Application>
  <PresentationFormat>Diavetítés a képernyőre (4:3 oldalarány)</PresentationFormat>
  <Paragraphs>2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Török László</dc:creator>
  <cp:lastModifiedBy>Török László</cp:lastModifiedBy>
  <cp:revision>26</cp:revision>
  <dcterms:created xsi:type="dcterms:W3CDTF">2014-11-23T16:35:09Z</dcterms:created>
  <dcterms:modified xsi:type="dcterms:W3CDTF">2014-12-03T15:18:28Z</dcterms:modified>
</cp:coreProperties>
</file>